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7" r:id="rId12"/>
    <p:sldId id="269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3" r:id="rId21"/>
    <p:sldId id="282" r:id="rId22"/>
    <p:sldId id="270" r:id="rId23"/>
    <p:sldId id="265" r:id="rId24"/>
    <p:sldId id="271" r:id="rId25"/>
    <p:sldId id="283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25"/>
    <p:restoredTop sz="89356" autoAdjust="0"/>
  </p:normalViewPr>
  <p:slideViewPr>
    <p:cSldViewPr snapToGrid="0">
      <p:cViewPr varScale="1">
        <p:scale>
          <a:sx n="64" d="100"/>
          <a:sy n="64" d="100"/>
        </p:scale>
        <p:origin x="4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D8DCF-55C8-24CE-8F67-E1CF88B76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2E391-B7A8-8ADF-FFD1-63C3078ED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C783-D351-47F3-97D0-4FBEEA17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5757C-F177-515F-0AC9-8060F92DC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99198-1AAE-A730-DD5E-2E2C189B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2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A35F-75A6-CA6C-8DDF-3B439D7D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2F65C-8335-BC52-E35E-E30611E4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060E7-F3CA-B8E0-36F3-EA88A01C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FAB48-2221-ED34-1601-0B5A3D831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36035-7512-626D-2493-116B56DF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6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7C1B4-3E31-60FC-D639-D7DBA0AFC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9DC8F-7AF6-5BD1-AAB5-B402DB57B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4787F-CDBD-27E4-F01A-76602FA6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25529-1739-D999-2413-4963FA8E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51E11-8799-3C18-6F4F-B698A0C7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3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A75DF-D0DC-29F2-89DD-5FF28A61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F7853-79AE-1977-3FC5-9226DB2D5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D6007-AAD7-D6B1-FD6E-A955534C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964B6-40B0-A4AF-6367-CF098C69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A1EBD-E3B5-A68B-A95B-CFF5BA56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4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4E91D-136A-CB5B-8F66-24FD47B0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7B052-0039-1278-6F5F-4281505A6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A3FA8-1205-B1A4-49A8-2A1C3554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6E1C-4E2C-577D-3F13-524A155B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863F9-5695-ACAF-F77A-CCD63AEA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64D1-4E50-7FE2-2195-C32CB34E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6C4B9-D136-4043-BC96-338248520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3CC48-DA11-469E-2356-DBA5412DC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B13D1-5356-E4F6-045B-237AE196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03A5E-28C8-92D5-7A47-AFAB794B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59463-47BB-E49B-782A-190BF290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1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97CB-4B80-97A6-6B45-CD4EB4BB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08E3F-A23F-D94D-9323-5FA905934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A58C3-4E4E-46A7-078A-C06181116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C56D5E-8012-7694-6531-BE2FE3C71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54880D-EDAC-4E0A-3EF6-8DC30006B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0F217-A2A2-BB59-8EA0-C1475227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2F4F3-C409-320D-82B1-7C1726D5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BFDB7A-E70F-6F28-DBEF-AC461C92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3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CF83-4584-E3F7-AFA5-5EA8D952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656D2-57F4-D1D6-08AC-811E6D35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05C06-DEF4-7829-DD4E-6CF83136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BB1C6-2AD5-0241-EF3B-FAE1BFC5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4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C5AD1B-CA2E-B397-A7BB-F41F05FB7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C867B-E14E-03B0-EC21-BF3EC75E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8B101-1B81-7B46-F13E-3F16117A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1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D07AF-9E9D-3F26-29BA-C02394CC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AB734-4B40-AF8B-7A7D-D6C73BF9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113DE-29BA-55E6-9ED7-0353ECA6C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133AF-6C4E-2079-5744-961E8420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85A75-B602-8D6E-A7ED-11BBC661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318CE-61D6-3E0B-EC55-A9AD4CD9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7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43A0-619C-255C-558D-A9F1BEDEB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4E959-B70B-15E9-EAA0-B697C7AC4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805A8-369E-82F4-9B78-9480B7B3C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438C4-1D8A-0415-3395-6CF14D9F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8827E-4B20-CAAE-9536-95D15D12B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EE39F-7141-574E-D5DC-C9B2152B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3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5FE21-24D9-0ABA-21B5-0F211B7D9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05630-EBE5-DB02-262B-C2263C33E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06DFE-217C-69E7-55CB-2051C2546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E1A6D-41AC-DE44-9E25-513BFA6CB2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8D8AB-1FBB-5F1F-D94A-023C0BCCB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F1219-8106-9E5D-F23A-45117DCC1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4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1405DF5-FBD2-8D6B-32FA-238CE1B18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71" y="252695"/>
            <a:ext cx="9865867" cy="627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8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9D47AB-81D3-E869-6B1F-C43A8CA2E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117" y="150558"/>
            <a:ext cx="9517766" cy="64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8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A428BE-3E17-7F46-0A9D-54C6A61E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48" y="78940"/>
            <a:ext cx="9104704" cy="662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0BF6F4-89CB-E7C5-7642-F9B53F19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" y="783693"/>
            <a:ext cx="10530840" cy="52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3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4ED9F5-0001-78C1-4480-F2ECF5045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58" y="412268"/>
            <a:ext cx="9980083" cy="595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42ACA-BA6E-0FD6-9DD0-A673A1045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562572"/>
            <a:ext cx="9652000" cy="57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3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C68502-1C5E-3C16-E110-C017BA0D3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511579"/>
            <a:ext cx="9893300" cy="58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40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4BABD0-CE06-7210-0320-921F57EB2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71229"/>
            <a:ext cx="11049000" cy="603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3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4D4110-DB01-489B-E4B9-2E99EBB02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264" y="158079"/>
            <a:ext cx="10927471" cy="6462330"/>
          </a:xfrm>
        </p:spPr>
      </p:pic>
    </p:spTree>
    <p:extLst>
      <p:ext uri="{BB962C8B-B14F-4D97-AF65-F5344CB8AC3E}">
        <p14:creationId xmlns:p14="http://schemas.microsoft.com/office/powerpoint/2010/main" val="2746382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FC528F-5155-91C7-001C-88D65390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221019"/>
            <a:ext cx="10353675" cy="63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3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B4E282-BB25-6CFF-39B1-AC718734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75" y="494608"/>
            <a:ext cx="9721850" cy="57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5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A4169-7A40-137A-8169-FE33D8032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17" y="45263"/>
            <a:ext cx="10402957" cy="65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04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CC4F4F-C82A-5D2E-F780-B27F65070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46" y="262713"/>
            <a:ext cx="7772400" cy="62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52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7CEB9-14C3-8E8A-7F65-739591E5A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547232"/>
            <a:ext cx="9705975" cy="56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9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2F9C4D-90C4-E4EC-D2EB-6CF59437A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087" y="151244"/>
            <a:ext cx="8845826" cy="6734470"/>
          </a:xfrm>
        </p:spPr>
      </p:pic>
    </p:spTree>
    <p:extLst>
      <p:ext uri="{BB962C8B-B14F-4D97-AF65-F5344CB8AC3E}">
        <p14:creationId xmlns:p14="http://schemas.microsoft.com/office/powerpoint/2010/main" val="4057063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04BDD0-977F-F16E-252E-27B9BE79D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0"/>
            <a:ext cx="10283686" cy="68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25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3D2D28-95DF-D039-FEC3-3BBFEE3D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17" y="249610"/>
            <a:ext cx="10659165" cy="62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71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ue informational chart&#10;&#10;Description automatically generated with medium confidence">
            <a:extLst>
              <a:ext uri="{FF2B5EF4-FFF2-40B4-BE49-F238E27FC236}">
                <a16:creationId xmlns:a16="http://schemas.microsoft.com/office/drawing/2014/main" id="{BABD5A49-48DD-0549-92CC-832A60DA0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1" t="10202" r="16667" b="8553"/>
          <a:stretch/>
        </p:blipFill>
        <p:spPr>
          <a:xfrm>
            <a:off x="1275522" y="104955"/>
            <a:ext cx="9640957" cy="664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14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CA413C-B406-8685-4BA8-CB5C8D5A1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35" y="1149674"/>
            <a:ext cx="10142330" cy="45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1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D73810-3B45-C1C5-2F67-78DA1AC87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79" y="63442"/>
            <a:ext cx="9948242" cy="66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0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084BC-2C19-65CE-DC5A-C40EF4D3F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0"/>
            <a:ext cx="10058400" cy="68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5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EA3620-0BFB-A85C-6402-31ADC77B3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54" y="118744"/>
            <a:ext cx="10116492" cy="66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0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512D57-895A-067A-B3A7-0254C0D50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77" y="222620"/>
            <a:ext cx="10190646" cy="633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1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8C15BC-160F-5C7B-D860-19AE23DC4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01" y="98698"/>
            <a:ext cx="10193998" cy="675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6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14CB8E-5A1D-D4ED-D7BE-EA7433213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26" y="409492"/>
            <a:ext cx="9577867" cy="56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5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9A6F41-EA41-23EE-8CA8-2F370340F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12" y="97590"/>
            <a:ext cx="9459175" cy="658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28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Cora Keeney</dc:creator>
  <cp:lastModifiedBy>Kate Mansbridge</cp:lastModifiedBy>
  <cp:revision>3</cp:revision>
  <dcterms:created xsi:type="dcterms:W3CDTF">2023-03-03T22:40:11Z</dcterms:created>
  <dcterms:modified xsi:type="dcterms:W3CDTF">2023-09-15T14:09:05Z</dcterms:modified>
</cp:coreProperties>
</file>